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10689325" cx="755295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367">
          <p15:clr>
            <a:srgbClr val="747775"/>
          </p15:clr>
        </p15:guide>
        <p15:guide id="2" pos="2379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367" orient="horz"/>
        <p:guide pos="2379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7877" y="685800"/>
            <a:ext cx="2422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217877" y="685800"/>
            <a:ext cx="2422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36d82191a7e_0_18:notes"/>
          <p:cNvSpPr/>
          <p:nvPr>
            <p:ph idx="2" type="sldImg"/>
          </p:nvPr>
        </p:nvSpPr>
        <p:spPr>
          <a:xfrm>
            <a:off x="2217877" y="685800"/>
            <a:ext cx="2422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36d82191a7e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6d82191a7e_0_33:notes"/>
          <p:cNvSpPr/>
          <p:nvPr>
            <p:ph idx="2" type="sldImg"/>
          </p:nvPr>
        </p:nvSpPr>
        <p:spPr>
          <a:xfrm>
            <a:off x="2217877" y="685800"/>
            <a:ext cx="2422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36d82191a7e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36d82191a7e_0_28:notes"/>
          <p:cNvSpPr/>
          <p:nvPr>
            <p:ph idx="2" type="sldImg"/>
          </p:nvPr>
        </p:nvSpPr>
        <p:spPr>
          <a:xfrm>
            <a:off x="2217877" y="685800"/>
            <a:ext cx="2422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36d82191a7e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6d82191a7e_0_23:notes"/>
          <p:cNvSpPr/>
          <p:nvPr>
            <p:ph idx="2" type="sldImg"/>
          </p:nvPr>
        </p:nvSpPr>
        <p:spPr>
          <a:xfrm>
            <a:off x="2217877" y="685800"/>
            <a:ext cx="2422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36d82191a7e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6d82191a7e_0_10:notes"/>
          <p:cNvSpPr/>
          <p:nvPr>
            <p:ph idx="2" type="sldImg"/>
          </p:nvPr>
        </p:nvSpPr>
        <p:spPr>
          <a:xfrm>
            <a:off x="2217877" y="685800"/>
            <a:ext cx="2422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36d82191a7e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6d82191a7e_0_13:notes"/>
          <p:cNvSpPr/>
          <p:nvPr>
            <p:ph idx="2" type="sldImg"/>
          </p:nvPr>
        </p:nvSpPr>
        <p:spPr>
          <a:xfrm>
            <a:off x="2217877" y="685800"/>
            <a:ext cx="2422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36d82191a7e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6d82191a7e_0_5:notes"/>
          <p:cNvSpPr/>
          <p:nvPr>
            <p:ph idx="2" type="sldImg"/>
          </p:nvPr>
        </p:nvSpPr>
        <p:spPr>
          <a:xfrm>
            <a:off x="2217877" y="685800"/>
            <a:ext cx="2422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6d82191a7e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6d82191a7e_0_1:notes"/>
          <p:cNvSpPr/>
          <p:nvPr>
            <p:ph idx="2" type="sldImg"/>
          </p:nvPr>
        </p:nvSpPr>
        <p:spPr>
          <a:xfrm>
            <a:off x="2217877" y="685800"/>
            <a:ext cx="2422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6d82191a7e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57471" y="1547391"/>
            <a:ext cx="7038000" cy="426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57464" y="5889935"/>
            <a:ext cx="7038000" cy="164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6998256" y="9691191"/>
            <a:ext cx="4533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57464" y="2298771"/>
            <a:ext cx="7038000" cy="4080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57464" y="6551017"/>
            <a:ext cx="7038000" cy="270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6998256" y="9691191"/>
            <a:ext cx="4533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6998256" y="9691191"/>
            <a:ext cx="4533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57464" y="4469940"/>
            <a:ext cx="7038000" cy="1749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6998256" y="9691191"/>
            <a:ext cx="4533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57464" y="924860"/>
            <a:ext cx="7038000" cy="119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57464" y="2395097"/>
            <a:ext cx="7038000" cy="710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6998256" y="9691191"/>
            <a:ext cx="4533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57464" y="924860"/>
            <a:ext cx="7038000" cy="119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57464" y="2395097"/>
            <a:ext cx="3303900" cy="710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3991566" y="2395097"/>
            <a:ext cx="3303900" cy="710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6998256" y="9691191"/>
            <a:ext cx="4533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57464" y="924860"/>
            <a:ext cx="7038000" cy="119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6998256" y="9691191"/>
            <a:ext cx="4533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57464" y="1154659"/>
            <a:ext cx="2319300" cy="1570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57464" y="2887895"/>
            <a:ext cx="2319300" cy="660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6998256" y="9691191"/>
            <a:ext cx="4533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04947" y="935511"/>
            <a:ext cx="5259900" cy="8501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6998256" y="9691191"/>
            <a:ext cx="4533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776475" y="-260"/>
            <a:ext cx="3776400" cy="10689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19303" y="2562809"/>
            <a:ext cx="3341400" cy="3080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19303" y="5825407"/>
            <a:ext cx="3341400" cy="256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080030" y="1504787"/>
            <a:ext cx="3169500" cy="7679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6998256" y="9691191"/>
            <a:ext cx="4533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57464" y="8792066"/>
            <a:ext cx="4955100" cy="1257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6998256" y="9691191"/>
            <a:ext cx="4533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57464" y="924860"/>
            <a:ext cx="7038000" cy="119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7464" y="2395097"/>
            <a:ext cx="7038000" cy="71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6998256" y="9691191"/>
            <a:ext cx="4533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 title="PHOTO-2025-07-07-21-57-26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7248150" cy="102568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4" title="IMG_1515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9763" y="152400"/>
            <a:ext cx="6713435" cy="103845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5" title="IMG_1514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9763" y="152400"/>
            <a:ext cx="6713435" cy="103845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6" title="IMG_1513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9763" y="152413"/>
            <a:ext cx="6713435" cy="103845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7" title="IMG_1512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9763" y="152400"/>
            <a:ext cx="6713435" cy="103845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8" title="IMG_1511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9763" y="152413"/>
            <a:ext cx="6713435" cy="103845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9" title="IMG_1510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9763" y="152413"/>
            <a:ext cx="6713435" cy="103845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20" title="IMG_1509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9763" y="152400"/>
            <a:ext cx="6713435" cy="103845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21" title="IMG_1508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9763" y="152413"/>
            <a:ext cx="6713435" cy="103845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